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FF80-11D0-FF8F-5394-2FA44CB4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C0588-512F-3E03-BD2F-D6627BDB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C81BB-D8F2-BD4F-3696-B592BAE1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8F56-A6DE-C3C5-CBE2-977A2B71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39FA0-6772-18E5-052C-9320FECE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7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4056-5F56-A5DF-2B85-2DF2CBF2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4B93F-7D07-85A3-232F-5AE786327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CA03E-0C65-BEE6-DD4B-9CE6C886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D32B-2F69-1285-CEF6-1C1305CD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74CDC-90E7-EDF5-9AAC-EA76E57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38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F2C64-69FC-3C9A-7DD9-783F1B96E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8746F-B8C1-0B3B-51E6-01546863A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8960A-70CA-F9E1-980A-8EBC1788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F3675-67BB-FDC3-16CA-8E631A50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CEF-419B-AC7F-E6FF-D1932B5A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35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6E62-2FAC-9781-8127-15B24D8A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45B7-D597-FBE1-0452-E233EC438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B39B7-3ABF-A311-AB32-617848D3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FFAA6-0E8F-072F-3605-4A29EB07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56B02-6B46-3FC3-C7BF-B617871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39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8B15-F17A-9D6F-3FCE-613CBB32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0D94E-6028-4ECA-CCA3-4573CAF38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F3F6-47FD-FC0C-3842-2CB5510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93777-1ACD-1E04-2410-7A42D7A6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3F69-41E2-D550-4210-D21C19C5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00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1C5E-6CB6-0B1D-FE42-9A70E3D2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00D1-DC3B-E315-0020-2689B90B9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8BC45-F0C6-E0BA-4511-DEA183135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5C1DA-97F5-ADA3-7B7C-A20E0C83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2FAD6-D559-1405-E00C-7A5FFB880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1C0C5-DFB8-CEB9-73F9-145800FF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56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5664-06DF-173A-11B9-D197EA71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61BCA-7FFC-17FD-970A-A61C7155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8F947-26E9-54A9-C180-58E1E662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4DBE1-7F1B-B641-FF92-9FA35585F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63598-607A-5D43-D4C8-10328BD9C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D3566-BB67-C476-9411-E0AC3994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53B73D-4882-F184-0BDC-FC632429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A8DA3-135D-A1CB-E3B5-3455D152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5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2821-E9AB-EC5D-51BD-067412AB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177C5-03E6-CB24-1635-0F8D8F30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69F50-655A-5827-114E-90172F3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6E93B-C98F-3E29-8295-7087A24C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6003E-ED27-E436-1197-EAB5B39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4C7CC-2841-9A56-21A6-D0216BC9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2AC00-CAED-4482-C90D-CBD5828A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0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2E28-F285-0205-DD5D-15C1F6C7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5D5EC-B0C7-61A5-B15B-5120858F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ACA1C-23CD-0043-1DC7-8AC1CC912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C9B2-E6CB-0AB4-BDF3-F94120EA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0D1-4585-6BA2-24CB-05B71790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59027-96AD-8339-23A7-DEA40FA2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0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5665-5862-8EB6-9DA0-68878B6E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ADAC12-12DD-A1A4-1D1C-131219407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CFCED-F8DD-542E-4EE5-EF05CE9E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78F0B-01C7-9CF0-AF03-BB06B369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413E-6ABB-63E9-2AD6-11ED01E2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0E6B-D2D5-584E-BBF1-3C97806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0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E3E11-EF11-8C29-867F-40887D24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09B0B-2A62-EEC8-75F9-AB6D49032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A295F-DBB4-1896-BE1C-ACE598C72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AA188-558C-45F5-AFCE-02BB616D518D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42173-0974-942C-05AC-16BD0089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1903-CC37-9DCA-9C4A-9548E96DE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60C7D-7EA2-4D29-8769-C774C0B81D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0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E6A5-4933-15F5-A524-144E9184C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D4A3A-4114-F914-F298-3F6F3326B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01AD2-8AFF-4886-8785-DDF33D6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FFF91-FAAD-D9F8-0E89-C39C7B70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8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D218B-F568-805F-E7B0-223590B7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2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6BB09-7F7E-FD3E-0DA6-8924B60F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0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85292-9208-AE80-12D1-2F733964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36D01-4487-1AA4-6BF5-9F52E2A6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9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DF006-C27F-ECEC-EDC0-9E626B43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1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62F34-EAE3-6AD9-6CA0-8089012F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DDAAD5-8A47-300D-00F1-9BA50382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" y="0"/>
            <a:ext cx="1213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0D8D82-CB2D-BCFC-50C6-2D70C7C4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" y="0"/>
            <a:ext cx="1218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2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TARUN KRUSHNAA</dc:creator>
  <cp:lastModifiedBy>TARUN KRUSHNAA</cp:lastModifiedBy>
  <cp:revision>1</cp:revision>
  <dcterms:created xsi:type="dcterms:W3CDTF">2024-12-30T11:43:52Z</dcterms:created>
  <dcterms:modified xsi:type="dcterms:W3CDTF">2024-12-30T11:46:57Z</dcterms:modified>
</cp:coreProperties>
</file>